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6257588" cy="406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82"/>
    <p:restoredTop sz="94654"/>
  </p:normalViewPr>
  <p:slideViewPr>
    <p:cSldViewPr snapToGrid="0">
      <p:cViewPr varScale="1">
        <p:scale>
          <a:sx n="48" d="100"/>
          <a:sy n="48" d="100"/>
        </p:scale>
        <p:origin x="240" y="1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B8351-04F6-D340-9089-D86599EE8EB2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-2743200" y="1143000"/>
            <a:ext cx="1234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19DD3-7EE1-CB47-A283-ADD91D704C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782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199" y="665104"/>
            <a:ext cx="12193191" cy="1414874"/>
          </a:xfrm>
        </p:spPr>
        <p:txBody>
          <a:bodyPr anchor="b"/>
          <a:lstStyle>
            <a:lvl1pPr algn="ctr">
              <a:defRPr sz="355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199" y="2134541"/>
            <a:ext cx="12193191" cy="981192"/>
          </a:xfrm>
        </p:spPr>
        <p:txBody>
          <a:bodyPr/>
          <a:lstStyle>
            <a:lvl1pPr marL="0" indent="0" algn="ctr">
              <a:buNone/>
              <a:defRPr sz="1422"/>
            </a:lvl1pPr>
            <a:lvl2pPr marL="270937" indent="0" algn="ctr">
              <a:buNone/>
              <a:defRPr sz="1185"/>
            </a:lvl2pPr>
            <a:lvl3pPr marL="541873" indent="0" algn="ctr">
              <a:buNone/>
              <a:defRPr sz="1067"/>
            </a:lvl3pPr>
            <a:lvl4pPr marL="812810" indent="0" algn="ctr">
              <a:buNone/>
              <a:defRPr sz="948"/>
            </a:lvl4pPr>
            <a:lvl5pPr marL="1083747" indent="0" algn="ctr">
              <a:buNone/>
              <a:defRPr sz="948"/>
            </a:lvl5pPr>
            <a:lvl6pPr marL="1354684" indent="0" algn="ctr">
              <a:buNone/>
              <a:defRPr sz="948"/>
            </a:lvl6pPr>
            <a:lvl7pPr marL="1625620" indent="0" algn="ctr">
              <a:buNone/>
              <a:defRPr sz="948"/>
            </a:lvl7pPr>
            <a:lvl8pPr marL="1896557" indent="0" algn="ctr">
              <a:buNone/>
              <a:defRPr sz="948"/>
            </a:lvl8pPr>
            <a:lvl9pPr marL="2167494" indent="0" algn="ctr">
              <a:buNone/>
              <a:defRPr sz="948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FB2A-0D27-5345-94C5-B0C6BB6BEF2E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D5C-E7B4-1742-9637-3BAE41533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76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FB2A-0D27-5345-94C5-B0C6BB6BEF2E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D5C-E7B4-1742-9637-3BAE41533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970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4337" y="216370"/>
            <a:ext cx="3505542" cy="344405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709" y="216370"/>
            <a:ext cx="10313407" cy="344405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FB2A-0D27-5345-94C5-B0C6BB6BEF2E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D5C-E7B4-1742-9637-3BAE41533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72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FB2A-0D27-5345-94C5-B0C6BB6BEF2E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D5C-E7B4-1742-9637-3BAE41533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104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242" y="1013178"/>
            <a:ext cx="14022170" cy="1690511"/>
          </a:xfrm>
        </p:spPr>
        <p:txBody>
          <a:bodyPr anchor="b"/>
          <a:lstStyle>
            <a:lvl1pPr>
              <a:defRPr sz="355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242" y="2719682"/>
            <a:ext cx="14022170" cy="889000"/>
          </a:xfrm>
        </p:spPr>
        <p:txBody>
          <a:bodyPr/>
          <a:lstStyle>
            <a:lvl1pPr marL="0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1pPr>
            <a:lvl2pPr marL="270937" indent="0">
              <a:buNone/>
              <a:defRPr sz="1185">
                <a:solidFill>
                  <a:schemeClr val="tx1">
                    <a:tint val="75000"/>
                  </a:schemeClr>
                </a:solidFill>
              </a:defRPr>
            </a:lvl2pPr>
            <a:lvl3pPr marL="541873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812810" indent="0">
              <a:buNone/>
              <a:defRPr sz="948">
                <a:solidFill>
                  <a:schemeClr val="tx1">
                    <a:tint val="75000"/>
                  </a:schemeClr>
                </a:solidFill>
              </a:defRPr>
            </a:lvl4pPr>
            <a:lvl5pPr marL="1083747" indent="0">
              <a:buNone/>
              <a:defRPr sz="948">
                <a:solidFill>
                  <a:schemeClr val="tx1">
                    <a:tint val="75000"/>
                  </a:schemeClr>
                </a:solidFill>
              </a:defRPr>
            </a:lvl5pPr>
            <a:lvl6pPr marL="1354684" indent="0">
              <a:buNone/>
              <a:defRPr sz="948">
                <a:solidFill>
                  <a:schemeClr val="tx1">
                    <a:tint val="75000"/>
                  </a:schemeClr>
                </a:solidFill>
              </a:defRPr>
            </a:lvl6pPr>
            <a:lvl7pPr marL="1625620" indent="0">
              <a:buNone/>
              <a:defRPr sz="948">
                <a:solidFill>
                  <a:schemeClr val="tx1">
                    <a:tint val="75000"/>
                  </a:schemeClr>
                </a:solidFill>
              </a:defRPr>
            </a:lvl7pPr>
            <a:lvl8pPr marL="1896557" indent="0">
              <a:buNone/>
              <a:defRPr sz="948">
                <a:solidFill>
                  <a:schemeClr val="tx1">
                    <a:tint val="75000"/>
                  </a:schemeClr>
                </a:solidFill>
              </a:defRPr>
            </a:lvl8pPr>
            <a:lvl9pPr marL="2167494" indent="0">
              <a:buNone/>
              <a:defRPr sz="9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FB2A-0D27-5345-94C5-B0C6BB6BEF2E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D5C-E7B4-1742-9637-3BAE41533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50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709" y="1081852"/>
            <a:ext cx="6909475" cy="25785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30404" y="1081852"/>
            <a:ext cx="6909475" cy="25785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FB2A-0D27-5345-94C5-B0C6BB6BEF2E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D5C-E7B4-1742-9637-3BAE41533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671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827" y="216371"/>
            <a:ext cx="14022170" cy="78551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827" y="996245"/>
            <a:ext cx="6877721" cy="488244"/>
          </a:xfrm>
        </p:spPr>
        <p:txBody>
          <a:bodyPr anchor="b"/>
          <a:lstStyle>
            <a:lvl1pPr marL="0" indent="0">
              <a:buNone/>
              <a:defRPr sz="1422" b="1"/>
            </a:lvl1pPr>
            <a:lvl2pPr marL="270937" indent="0">
              <a:buNone/>
              <a:defRPr sz="1185" b="1"/>
            </a:lvl2pPr>
            <a:lvl3pPr marL="541873" indent="0">
              <a:buNone/>
              <a:defRPr sz="1067" b="1"/>
            </a:lvl3pPr>
            <a:lvl4pPr marL="812810" indent="0">
              <a:buNone/>
              <a:defRPr sz="948" b="1"/>
            </a:lvl4pPr>
            <a:lvl5pPr marL="1083747" indent="0">
              <a:buNone/>
              <a:defRPr sz="948" b="1"/>
            </a:lvl5pPr>
            <a:lvl6pPr marL="1354684" indent="0">
              <a:buNone/>
              <a:defRPr sz="948" b="1"/>
            </a:lvl6pPr>
            <a:lvl7pPr marL="1625620" indent="0">
              <a:buNone/>
              <a:defRPr sz="948" b="1"/>
            </a:lvl7pPr>
            <a:lvl8pPr marL="1896557" indent="0">
              <a:buNone/>
              <a:defRPr sz="948" b="1"/>
            </a:lvl8pPr>
            <a:lvl9pPr marL="2167494" indent="0">
              <a:buNone/>
              <a:defRPr sz="94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827" y="1484489"/>
            <a:ext cx="6877721" cy="21834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30404" y="996245"/>
            <a:ext cx="6911592" cy="488244"/>
          </a:xfrm>
        </p:spPr>
        <p:txBody>
          <a:bodyPr anchor="b"/>
          <a:lstStyle>
            <a:lvl1pPr marL="0" indent="0">
              <a:buNone/>
              <a:defRPr sz="1422" b="1"/>
            </a:lvl1pPr>
            <a:lvl2pPr marL="270937" indent="0">
              <a:buNone/>
              <a:defRPr sz="1185" b="1"/>
            </a:lvl2pPr>
            <a:lvl3pPr marL="541873" indent="0">
              <a:buNone/>
              <a:defRPr sz="1067" b="1"/>
            </a:lvl3pPr>
            <a:lvl4pPr marL="812810" indent="0">
              <a:buNone/>
              <a:defRPr sz="948" b="1"/>
            </a:lvl4pPr>
            <a:lvl5pPr marL="1083747" indent="0">
              <a:buNone/>
              <a:defRPr sz="948" b="1"/>
            </a:lvl5pPr>
            <a:lvl6pPr marL="1354684" indent="0">
              <a:buNone/>
              <a:defRPr sz="948" b="1"/>
            </a:lvl6pPr>
            <a:lvl7pPr marL="1625620" indent="0">
              <a:buNone/>
              <a:defRPr sz="948" b="1"/>
            </a:lvl7pPr>
            <a:lvl8pPr marL="1896557" indent="0">
              <a:buNone/>
              <a:defRPr sz="948" b="1"/>
            </a:lvl8pPr>
            <a:lvl9pPr marL="2167494" indent="0">
              <a:buNone/>
              <a:defRPr sz="94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30404" y="1484489"/>
            <a:ext cx="6911592" cy="21834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FB2A-0D27-5345-94C5-B0C6BB6BEF2E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D5C-E7B4-1742-9637-3BAE41533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87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FB2A-0D27-5345-94C5-B0C6BB6BEF2E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D5C-E7B4-1742-9637-3BAE41533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47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FB2A-0D27-5345-94C5-B0C6BB6BEF2E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D5C-E7B4-1742-9637-3BAE41533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183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827" y="270933"/>
            <a:ext cx="5243495" cy="948267"/>
          </a:xfrm>
        </p:spPr>
        <p:txBody>
          <a:bodyPr anchor="b"/>
          <a:lstStyle>
            <a:lvl1pPr>
              <a:defRPr sz="189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1592" y="585141"/>
            <a:ext cx="8230404" cy="2888074"/>
          </a:xfrm>
        </p:spPr>
        <p:txBody>
          <a:bodyPr/>
          <a:lstStyle>
            <a:lvl1pPr>
              <a:defRPr sz="1896"/>
            </a:lvl1pPr>
            <a:lvl2pPr>
              <a:defRPr sz="1659"/>
            </a:lvl2pPr>
            <a:lvl3pPr>
              <a:defRPr sz="1422"/>
            </a:lvl3pPr>
            <a:lvl4pPr>
              <a:defRPr sz="1185"/>
            </a:lvl4pPr>
            <a:lvl5pPr>
              <a:defRPr sz="1185"/>
            </a:lvl5pPr>
            <a:lvl6pPr>
              <a:defRPr sz="1185"/>
            </a:lvl6pPr>
            <a:lvl7pPr>
              <a:defRPr sz="1185"/>
            </a:lvl7pPr>
            <a:lvl8pPr>
              <a:defRPr sz="1185"/>
            </a:lvl8pPr>
            <a:lvl9pPr>
              <a:defRPr sz="118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827" y="1219200"/>
            <a:ext cx="5243495" cy="2258719"/>
          </a:xfrm>
        </p:spPr>
        <p:txBody>
          <a:bodyPr/>
          <a:lstStyle>
            <a:lvl1pPr marL="0" indent="0">
              <a:buNone/>
              <a:defRPr sz="948"/>
            </a:lvl1pPr>
            <a:lvl2pPr marL="270937" indent="0">
              <a:buNone/>
              <a:defRPr sz="830"/>
            </a:lvl2pPr>
            <a:lvl3pPr marL="541873" indent="0">
              <a:buNone/>
              <a:defRPr sz="711"/>
            </a:lvl3pPr>
            <a:lvl4pPr marL="812810" indent="0">
              <a:buNone/>
              <a:defRPr sz="593"/>
            </a:lvl4pPr>
            <a:lvl5pPr marL="1083747" indent="0">
              <a:buNone/>
              <a:defRPr sz="593"/>
            </a:lvl5pPr>
            <a:lvl6pPr marL="1354684" indent="0">
              <a:buNone/>
              <a:defRPr sz="593"/>
            </a:lvl6pPr>
            <a:lvl7pPr marL="1625620" indent="0">
              <a:buNone/>
              <a:defRPr sz="593"/>
            </a:lvl7pPr>
            <a:lvl8pPr marL="1896557" indent="0">
              <a:buNone/>
              <a:defRPr sz="593"/>
            </a:lvl8pPr>
            <a:lvl9pPr marL="2167494" indent="0">
              <a:buNone/>
              <a:defRPr sz="59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FB2A-0D27-5345-94C5-B0C6BB6BEF2E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D5C-E7B4-1742-9637-3BAE41533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176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827" y="270933"/>
            <a:ext cx="5243495" cy="948267"/>
          </a:xfrm>
        </p:spPr>
        <p:txBody>
          <a:bodyPr anchor="b"/>
          <a:lstStyle>
            <a:lvl1pPr>
              <a:defRPr sz="189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1592" y="585141"/>
            <a:ext cx="8230404" cy="2888074"/>
          </a:xfrm>
        </p:spPr>
        <p:txBody>
          <a:bodyPr anchor="t"/>
          <a:lstStyle>
            <a:lvl1pPr marL="0" indent="0">
              <a:buNone/>
              <a:defRPr sz="1896"/>
            </a:lvl1pPr>
            <a:lvl2pPr marL="270937" indent="0">
              <a:buNone/>
              <a:defRPr sz="1659"/>
            </a:lvl2pPr>
            <a:lvl3pPr marL="541873" indent="0">
              <a:buNone/>
              <a:defRPr sz="1422"/>
            </a:lvl3pPr>
            <a:lvl4pPr marL="812810" indent="0">
              <a:buNone/>
              <a:defRPr sz="1185"/>
            </a:lvl4pPr>
            <a:lvl5pPr marL="1083747" indent="0">
              <a:buNone/>
              <a:defRPr sz="1185"/>
            </a:lvl5pPr>
            <a:lvl6pPr marL="1354684" indent="0">
              <a:buNone/>
              <a:defRPr sz="1185"/>
            </a:lvl6pPr>
            <a:lvl7pPr marL="1625620" indent="0">
              <a:buNone/>
              <a:defRPr sz="1185"/>
            </a:lvl7pPr>
            <a:lvl8pPr marL="1896557" indent="0">
              <a:buNone/>
              <a:defRPr sz="1185"/>
            </a:lvl8pPr>
            <a:lvl9pPr marL="2167494" indent="0">
              <a:buNone/>
              <a:defRPr sz="118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827" y="1219200"/>
            <a:ext cx="5243495" cy="2258719"/>
          </a:xfrm>
        </p:spPr>
        <p:txBody>
          <a:bodyPr/>
          <a:lstStyle>
            <a:lvl1pPr marL="0" indent="0">
              <a:buNone/>
              <a:defRPr sz="948"/>
            </a:lvl1pPr>
            <a:lvl2pPr marL="270937" indent="0">
              <a:buNone/>
              <a:defRPr sz="830"/>
            </a:lvl2pPr>
            <a:lvl3pPr marL="541873" indent="0">
              <a:buNone/>
              <a:defRPr sz="711"/>
            </a:lvl3pPr>
            <a:lvl4pPr marL="812810" indent="0">
              <a:buNone/>
              <a:defRPr sz="593"/>
            </a:lvl4pPr>
            <a:lvl5pPr marL="1083747" indent="0">
              <a:buNone/>
              <a:defRPr sz="593"/>
            </a:lvl5pPr>
            <a:lvl6pPr marL="1354684" indent="0">
              <a:buNone/>
              <a:defRPr sz="593"/>
            </a:lvl6pPr>
            <a:lvl7pPr marL="1625620" indent="0">
              <a:buNone/>
              <a:defRPr sz="593"/>
            </a:lvl7pPr>
            <a:lvl8pPr marL="1896557" indent="0">
              <a:buNone/>
              <a:defRPr sz="593"/>
            </a:lvl8pPr>
            <a:lvl9pPr marL="2167494" indent="0">
              <a:buNone/>
              <a:defRPr sz="59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FB2A-0D27-5345-94C5-B0C6BB6BEF2E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FBD5C-E7B4-1742-9637-3BAE41533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500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709" y="216371"/>
            <a:ext cx="14022170" cy="7855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709" y="1081852"/>
            <a:ext cx="14022170" cy="2578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709" y="3766726"/>
            <a:ext cx="3657957" cy="216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AFB2A-0D27-5345-94C5-B0C6BB6BEF2E}" type="datetimeFigureOut">
              <a:rPr kumimoji="1" lang="ja-JP" altLang="en-US" smtClean="0"/>
              <a:t>2023/1/31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5326" y="3766726"/>
            <a:ext cx="5486936" cy="216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1922" y="3766726"/>
            <a:ext cx="3657957" cy="216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FBD5C-E7B4-1742-9637-3BAE41533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1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41873" rtl="0" eaLnBrk="1" latinLnBrk="0" hangingPunct="1">
        <a:lnSpc>
          <a:spcPct val="90000"/>
        </a:lnSpc>
        <a:spcBef>
          <a:spcPct val="0"/>
        </a:spcBef>
        <a:buNone/>
        <a:defRPr kumimoji="1" sz="26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468" indent="-135468" algn="l" defTabSz="541873" rtl="0" eaLnBrk="1" latinLnBrk="0" hangingPunct="1">
        <a:lnSpc>
          <a:spcPct val="90000"/>
        </a:lnSpc>
        <a:spcBef>
          <a:spcPts val="593"/>
        </a:spcBef>
        <a:buFont typeface="Arial" panose="020B0604020202020204" pitchFamily="34" charset="0"/>
        <a:buChar char="•"/>
        <a:defRPr kumimoji="1" sz="1659" kern="1200">
          <a:solidFill>
            <a:schemeClr val="tx1"/>
          </a:solidFill>
          <a:latin typeface="+mn-lt"/>
          <a:ea typeface="+mn-ea"/>
          <a:cs typeface="+mn-cs"/>
        </a:defRPr>
      </a:lvl1pPr>
      <a:lvl2pPr marL="406405" indent="-135468" algn="l" defTabSz="541873" rtl="0" eaLnBrk="1" latinLnBrk="0" hangingPunct="1">
        <a:lnSpc>
          <a:spcPct val="90000"/>
        </a:lnSpc>
        <a:spcBef>
          <a:spcPts val="296"/>
        </a:spcBef>
        <a:buFont typeface="Arial" panose="020B0604020202020204" pitchFamily="34" charset="0"/>
        <a:buChar char="•"/>
        <a:defRPr kumimoji="1" sz="1422" kern="1200">
          <a:solidFill>
            <a:schemeClr val="tx1"/>
          </a:solidFill>
          <a:latin typeface="+mn-lt"/>
          <a:ea typeface="+mn-ea"/>
          <a:cs typeface="+mn-cs"/>
        </a:defRPr>
      </a:lvl2pPr>
      <a:lvl3pPr marL="677342" indent="-135468" algn="l" defTabSz="541873" rtl="0" eaLnBrk="1" latinLnBrk="0" hangingPunct="1">
        <a:lnSpc>
          <a:spcPct val="90000"/>
        </a:lnSpc>
        <a:spcBef>
          <a:spcPts val="296"/>
        </a:spcBef>
        <a:buFont typeface="Arial" panose="020B0604020202020204" pitchFamily="34" charset="0"/>
        <a:buChar char="•"/>
        <a:defRPr kumimoji="1" sz="1185" kern="1200">
          <a:solidFill>
            <a:schemeClr val="tx1"/>
          </a:solidFill>
          <a:latin typeface="+mn-lt"/>
          <a:ea typeface="+mn-ea"/>
          <a:cs typeface="+mn-cs"/>
        </a:defRPr>
      </a:lvl3pPr>
      <a:lvl4pPr marL="948279" indent="-135468" algn="l" defTabSz="541873" rtl="0" eaLnBrk="1" latinLnBrk="0" hangingPunct="1">
        <a:lnSpc>
          <a:spcPct val="90000"/>
        </a:lnSpc>
        <a:spcBef>
          <a:spcPts val="296"/>
        </a:spcBef>
        <a:buFont typeface="Arial" panose="020B0604020202020204" pitchFamily="34" charset="0"/>
        <a:buChar char="•"/>
        <a:defRPr kumimoji="1" sz="1067" kern="1200">
          <a:solidFill>
            <a:schemeClr val="tx1"/>
          </a:solidFill>
          <a:latin typeface="+mn-lt"/>
          <a:ea typeface="+mn-ea"/>
          <a:cs typeface="+mn-cs"/>
        </a:defRPr>
      </a:lvl4pPr>
      <a:lvl5pPr marL="1219215" indent="-135468" algn="l" defTabSz="541873" rtl="0" eaLnBrk="1" latinLnBrk="0" hangingPunct="1">
        <a:lnSpc>
          <a:spcPct val="90000"/>
        </a:lnSpc>
        <a:spcBef>
          <a:spcPts val="296"/>
        </a:spcBef>
        <a:buFont typeface="Arial" panose="020B0604020202020204" pitchFamily="34" charset="0"/>
        <a:buChar char="•"/>
        <a:defRPr kumimoji="1" sz="1067" kern="1200">
          <a:solidFill>
            <a:schemeClr val="tx1"/>
          </a:solidFill>
          <a:latin typeface="+mn-lt"/>
          <a:ea typeface="+mn-ea"/>
          <a:cs typeface="+mn-cs"/>
        </a:defRPr>
      </a:lvl5pPr>
      <a:lvl6pPr marL="1490152" indent="-135468" algn="l" defTabSz="541873" rtl="0" eaLnBrk="1" latinLnBrk="0" hangingPunct="1">
        <a:lnSpc>
          <a:spcPct val="90000"/>
        </a:lnSpc>
        <a:spcBef>
          <a:spcPts val="296"/>
        </a:spcBef>
        <a:buFont typeface="Arial" panose="020B0604020202020204" pitchFamily="34" charset="0"/>
        <a:buChar char="•"/>
        <a:defRPr kumimoji="1" sz="1067" kern="1200">
          <a:solidFill>
            <a:schemeClr val="tx1"/>
          </a:solidFill>
          <a:latin typeface="+mn-lt"/>
          <a:ea typeface="+mn-ea"/>
          <a:cs typeface="+mn-cs"/>
        </a:defRPr>
      </a:lvl6pPr>
      <a:lvl7pPr marL="1761089" indent="-135468" algn="l" defTabSz="541873" rtl="0" eaLnBrk="1" latinLnBrk="0" hangingPunct="1">
        <a:lnSpc>
          <a:spcPct val="90000"/>
        </a:lnSpc>
        <a:spcBef>
          <a:spcPts val="296"/>
        </a:spcBef>
        <a:buFont typeface="Arial" panose="020B0604020202020204" pitchFamily="34" charset="0"/>
        <a:buChar char="•"/>
        <a:defRPr kumimoji="1" sz="1067" kern="1200">
          <a:solidFill>
            <a:schemeClr val="tx1"/>
          </a:solidFill>
          <a:latin typeface="+mn-lt"/>
          <a:ea typeface="+mn-ea"/>
          <a:cs typeface="+mn-cs"/>
        </a:defRPr>
      </a:lvl7pPr>
      <a:lvl8pPr marL="2032025" indent="-135468" algn="l" defTabSz="541873" rtl="0" eaLnBrk="1" latinLnBrk="0" hangingPunct="1">
        <a:lnSpc>
          <a:spcPct val="90000"/>
        </a:lnSpc>
        <a:spcBef>
          <a:spcPts val="296"/>
        </a:spcBef>
        <a:buFont typeface="Arial" panose="020B0604020202020204" pitchFamily="34" charset="0"/>
        <a:buChar char="•"/>
        <a:defRPr kumimoji="1" sz="1067" kern="1200">
          <a:solidFill>
            <a:schemeClr val="tx1"/>
          </a:solidFill>
          <a:latin typeface="+mn-lt"/>
          <a:ea typeface="+mn-ea"/>
          <a:cs typeface="+mn-cs"/>
        </a:defRPr>
      </a:lvl8pPr>
      <a:lvl9pPr marL="2302962" indent="-135468" algn="l" defTabSz="541873" rtl="0" eaLnBrk="1" latinLnBrk="0" hangingPunct="1">
        <a:lnSpc>
          <a:spcPct val="90000"/>
        </a:lnSpc>
        <a:spcBef>
          <a:spcPts val="296"/>
        </a:spcBef>
        <a:buFont typeface="Arial" panose="020B0604020202020204" pitchFamily="34" charset="0"/>
        <a:buChar char="•"/>
        <a:defRPr kumimoji="1" sz="10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1873" rtl="0" eaLnBrk="1" latinLnBrk="0" hangingPunct="1">
        <a:defRPr kumimoji="1" sz="1067" kern="1200">
          <a:solidFill>
            <a:schemeClr val="tx1"/>
          </a:solidFill>
          <a:latin typeface="+mn-lt"/>
          <a:ea typeface="+mn-ea"/>
          <a:cs typeface="+mn-cs"/>
        </a:defRPr>
      </a:lvl1pPr>
      <a:lvl2pPr marL="270937" algn="l" defTabSz="541873" rtl="0" eaLnBrk="1" latinLnBrk="0" hangingPunct="1">
        <a:defRPr kumimoji="1" sz="1067" kern="1200">
          <a:solidFill>
            <a:schemeClr val="tx1"/>
          </a:solidFill>
          <a:latin typeface="+mn-lt"/>
          <a:ea typeface="+mn-ea"/>
          <a:cs typeface="+mn-cs"/>
        </a:defRPr>
      </a:lvl2pPr>
      <a:lvl3pPr marL="541873" algn="l" defTabSz="541873" rtl="0" eaLnBrk="1" latinLnBrk="0" hangingPunct="1">
        <a:defRPr kumimoji="1"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12810" algn="l" defTabSz="541873" rtl="0" eaLnBrk="1" latinLnBrk="0" hangingPunct="1">
        <a:defRPr kumimoji="1" sz="1067" kern="1200">
          <a:solidFill>
            <a:schemeClr val="tx1"/>
          </a:solidFill>
          <a:latin typeface="+mn-lt"/>
          <a:ea typeface="+mn-ea"/>
          <a:cs typeface="+mn-cs"/>
        </a:defRPr>
      </a:lvl4pPr>
      <a:lvl5pPr marL="1083747" algn="l" defTabSz="541873" rtl="0" eaLnBrk="1" latinLnBrk="0" hangingPunct="1">
        <a:defRPr kumimoji="1" sz="1067" kern="1200">
          <a:solidFill>
            <a:schemeClr val="tx1"/>
          </a:solidFill>
          <a:latin typeface="+mn-lt"/>
          <a:ea typeface="+mn-ea"/>
          <a:cs typeface="+mn-cs"/>
        </a:defRPr>
      </a:lvl5pPr>
      <a:lvl6pPr marL="1354684" algn="l" defTabSz="541873" rtl="0" eaLnBrk="1" latinLnBrk="0" hangingPunct="1">
        <a:defRPr kumimoji="1" sz="1067" kern="1200">
          <a:solidFill>
            <a:schemeClr val="tx1"/>
          </a:solidFill>
          <a:latin typeface="+mn-lt"/>
          <a:ea typeface="+mn-ea"/>
          <a:cs typeface="+mn-cs"/>
        </a:defRPr>
      </a:lvl6pPr>
      <a:lvl7pPr marL="1625620" algn="l" defTabSz="541873" rtl="0" eaLnBrk="1" latinLnBrk="0" hangingPunct="1">
        <a:defRPr kumimoji="1" sz="1067" kern="1200">
          <a:solidFill>
            <a:schemeClr val="tx1"/>
          </a:solidFill>
          <a:latin typeface="+mn-lt"/>
          <a:ea typeface="+mn-ea"/>
          <a:cs typeface="+mn-cs"/>
        </a:defRPr>
      </a:lvl7pPr>
      <a:lvl8pPr marL="1896557" algn="l" defTabSz="541873" rtl="0" eaLnBrk="1" latinLnBrk="0" hangingPunct="1">
        <a:defRPr kumimoji="1" sz="1067" kern="1200">
          <a:solidFill>
            <a:schemeClr val="tx1"/>
          </a:solidFill>
          <a:latin typeface="+mn-lt"/>
          <a:ea typeface="+mn-ea"/>
          <a:cs typeface="+mn-cs"/>
        </a:defRPr>
      </a:lvl8pPr>
      <a:lvl9pPr marL="2167494" algn="l" defTabSz="541873" rtl="0" eaLnBrk="1" latinLnBrk="0" hangingPunct="1">
        <a:defRPr kumimoji="1" sz="10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ドーナツとコーヒー&#10;&#10;低い精度で自動的に生成された説明">
            <a:extLst>
              <a:ext uri="{FF2B5EF4-FFF2-40B4-BE49-F238E27FC236}">
                <a16:creationId xmlns:a16="http://schemas.microsoft.com/office/drawing/2014/main" id="{D206F33F-7DC3-1F57-8399-3E8E92B736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6033" r="474" b="26647"/>
          <a:stretch/>
        </p:blipFill>
        <p:spPr>
          <a:xfrm>
            <a:off x="0" y="-1"/>
            <a:ext cx="16257588" cy="406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859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新井颯太</dc:creator>
  <cp:lastModifiedBy>新井颯太</cp:lastModifiedBy>
  <cp:revision>1</cp:revision>
  <dcterms:created xsi:type="dcterms:W3CDTF">2023-01-31T06:15:58Z</dcterms:created>
  <dcterms:modified xsi:type="dcterms:W3CDTF">2023-01-31T06:23:12Z</dcterms:modified>
</cp:coreProperties>
</file>